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59" r:id="rId6"/>
    <p:sldId id="261" r:id="rId7"/>
    <p:sldId id="263" r:id="rId8"/>
    <p:sldId id="266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0BAB7-4C4C-4E32-A80A-9399E5FD4755}" v="4" dt="2024-11-06T08:47:57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5:20.5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159 127 24575,'2'12'0,"0"0"0,1 0 0,0 0 0,0 0 0,1-1 0,1 1 0,0-1 0,9 14 0,6 17 0,5 22 0,-3 0 0,16 75 0,-36-132 0,-1 1 0,0-1 0,0 0 0,0 1 0,-1-1 0,-1 1 0,1-1 0,-3 11 0,3-15 0,-1 0 0,0 0 0,-1 0 0,1 0 0,0-1 0,-1 1 0,0 0 0,1-1 0,-1 1 0,0-1 0,0 0 0,0 0 0,-1 0 0,1 0 0,0 0 0,-1 0 0,0 0 0,1-1 0,-1 1 0,0-1 0,0 0 0,-5 2 0,-2 0 0,0-1 0,0 0 0,0-1 0,0 0 0,0-1 0,0 0 0,0 0 0,0-1 0,0 0 0,0-1 0,1 0 0,-1 0 0,-15-7 0,19 6 0,0 1 0,0-2 0,0 1 0,0-1 0,0 0 0,1 0 0,0 0 0,0-1 0,0 0 0,0 0 0,1 0 0,-1 0 0,2-1 0,-1 0 0,0 1 0,1-2 0,0 1 0,1 0 0,-1 0 0,-1-12 0,2 11 0,1 1 0,0-1 0,0 0 0,1 1 0,0-1 0,0 0 0,1 1 0,0-1 0,0 0 0,0 1 0,1-1 0,0 1 0,0 0 0,4-7 0,-2 5 0,1 1 0,0 0 0,1 0 0,-1 1 0,1-1 0,1 1 0,-1 0 0,1 1 0,0 0 0,11-7 0,-3 5 0,1 0 0,0 0 0,0 1 0,0 1 0,1 1 0,26-4 0,-23 5 0,1-1 0,-1-1 0,0-1 0,22-10 0,36-28 0,-62 34 0,0 0 0,0 1 0,1 1 0,0 0 0,0 2 0,1-1 0,0 2 0,0 1 0,23-3 0,82-7 0,63-1 0,-156 14 0,0 0 0,0-2 0,47-10 0,95-19 0,-133 27 0,0 1 0,67 3 0,21-1 0,-15-15 0,-50 5 0,4 1 0,-16 2 0,88-5 0,-103 12 0,52-11 0,24-1 0,407 11 0,-264 6 0,277-3 0,-498 1 0,-1 2 0,34 8 0,40 4 0,-72-11 0,1 2 0,-2 1 0,1 2 0,56 23 0,-43-14 0,64 14 0,-67-25 0,0-2 0,62-1 0,-6-1 0,-95-3 0,1 1 0,0 0 0,-1 0 0,1 0 0,-1 0 0,1 1 0,-1 0 0,0 0 0,0 0 0,1 1 0,-2 0 0,1 0 0,0 0 0,-1 0 0,7 7 0,-3-1 0,0 1 0,-1 0 0,-1 1 0,0 0 0,9 21 0,-6-16 0,-2 1 0,0 0 0,-1 1 0,-1 0 0,0 0 0,-2 0 0,0 0 0,1 30 0,-4-30 0,1 12 0,-1 1 0,-1-1 0,-11 58 0,10-79 0,-1 0 0,0-1 0,0 0 0,0 1 0,-1-1 0,0 0 0,-1-1 0,0 1 0,0-1 0,-1 0 0,0 0 0,0-1 0,0 0 0,-1 0 0,0 0 0,0-1 0,-16 9 0,9-7 0,0-1 0,0 0 0,-1-1 0,0-1 0,0 0 0,0-1 0,0-1 0,-1 0 0,-22-1 0,-11-3 0,-81-15 0,-27-1 0,-300 17 0,215 2 0,181 3 0,1 3 0,-116 27 0,74-12 0,-49 13 0,91-19 0,-1-3 0,-1-2 0,-73 4 0,-609-14 0,354-3 0,374 2 0,-31 1 0,0-2 0,1-2 0,-1-2 0,-45-12 0,-233-46 0,108 26 0,175 27 0,2-1 0,-1-2 0,-44-22 0,82 34 0,0-1 0,0 0 0,0 0 0,0 0 0,0 0 0,0 0 0,0 0 0,1-1 0,-1 1 0,1-1 0,0 0 0,0 0 0,-2-3 0,3 4 0,0 0 0,0 0 0,1-1 0,-1 1 0,1 0 0,0 0 0,-1 0 0,1-1 0,0 1 0,0 0 0,0 0 0,1-1 0,-1 1 0,0 0 0,1 0 0,0 0 0,-1 0 0,1-1 0,0 1 0,0 0 0,2-3 0,4-5 0,1 0 0,0 0 0,0 1 0,1-1 0,0 2 0,1 0 0,-1 0 0,2 0 0,13-7 0,17-7 0,51-20 0,-55 26 0,109-36 0,-5 2 0,-111 39 0,0 1 0,58-10 0,6-1 0,-58 11 0,1 3 0,0 1 0,40-1 0,111 5 0,-111 3 0,124-13 0,58-35 0,-120 20 0,149-10 0,89 34 0,-195 5 0,2-3 0,201 3 0,-367-1 0,0 0 0,-1 1 0,1 1 0,0 1 0,26 9 0,-40-12 0,1 1 0,-1 1 0,1-1 0,-1 1 0,0-1 0,0 1 0,0 1 0,0-1 0,0 0 0,-1 1 0,1 0 0,-1 0 0,0 0 0,0 0 0,-1 0 0,1 0 0,-1 1 0,0 0 0,0-1 0,0 1 0,-1 0 0,0 0 0,2 9 0,-3-8 0,0 0 0,0-1 0,0 1 0,0 0 0,-1 0 0,0-1 0,0 1 0,-1-1 0,1 1 0,-1-1 0,-1 1 0,1-1 0,-1 0 0,1 0 0,-1 0 0,-1-1 0,1 1 0,-1-1 0,0 1 0,0-1 0,0 0 0,-8 5 0,-7 4 0,0-1 0,-1 0 0,0-2 0,-33 12 0,-2-2 0,-1-2 0,-95 16 0,-123 4 0,261-36 0,-85 5 0,-129-7 0,-49 1 0,246 3 0,1 2 0,-1 0 0,-28 11 0,-46 11 0,-59 3 0,167-27 0,10 0 0,42 6 0,94 3 0,65-11 0,-115-2 0,110 2 0,467-6 0,-471-11 0,65-1 0,277 17 0,-543 0 0,1-1 0,0-1 0,-1 1 0,1-1 0,-1 0 0,1 0 0,-1 0 0,0-1 0,1 1 0,-1-2 0,7-2 0,-9 2 0,0 1 0,-1-1 0,1 1 0,-1-1 0,1 0 0,-1 0 0,0 0 0,0-1 0,0 1 0,-1 0 0,1-1 0,-1 1 0,0-1 0,0 1 0,0-1 0,0 1 0,-1-1 0,1-4 0,1-9 0,0 0 0,-1-1 0,-1 1 0,0 0 0,-6-28 0,5 40 0,1 0 0,-2 0 0,1 1 0,0-1 0,-1 1 0,0-1 0,0 1 0,-1 0 0,1 0 0,-1-1 0,0 2 0,0-1 0,0 0 0,0 1 0,0-1 0,-1 1 0,0 0 0,0 0 0,0 1 0,0-1 0,0 1 0,0 0 0,-1 0 0,-8-3 0,-15 0 0,0 2 0,-1 0 0,0 2 0,-43 3 0,28 0 0,25-1 0,1 1 0,0 0 0,-1 2 0,1 0 0,-34 14 0,-80 45 0,54-23 0,62-33 0,-23 13 0,-2-2 0,0-1 0,0-2 0,-64 13 0,59-21 0,-63 1 0,111-10 0,-1 0 0,0-1 0,1 1 0,-1 0 0,0 0 0,0-1 0,0 1 0,0-1 0,-1 1 0,1-1 0,0 1 0,-1-1 0,0 1 0,0-5 0,-1 2 0,0 1 0,0 0 0,-1 0 0,1-1 0,-1 1 0,0 0 0,-1 1 0,1-1 0,-1 0 0,1 0 0,-1 1 0,0 0 0,0 0 0,-1-1 0,1 2 0,-1-1 0,1 0 0,-1 1 0,0 0 0,0 0 0,0 0 0,-6-2 0,-12-5 0,0 2 0,0 1 0,-23-4 0,40 9 0,-487-56 0,458 54 0,-518-8-172,415 12-1021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27.7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41.3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3199 440 24575,'-40'-2'0,"0"-1"0,-54-13 0,31 5 0,-258-44-60,-329-48-251,472 84 211,-304 6-1,257 32 442,56-2-110,152-17-231,28-1 0,11-2 0,59-6 0,-37 5 0,0-3 0,0 0 0,48-17 0,-86 22 0,0 0 0,0-1 0,0 0 0,-1 0 0,1 0 0,-1-1 0,0 0 0,0 0 0,0 0 0,7-9 0,-10 11 0,-1 0 0,0 1 0,0-1 0,0 0 0,0 0 0,0 0 0,-1 0 0,1 0 0,-1 0 0,1 0 0,-1 0 0,1 0 0,-1 0 0,0 0 0,0 0 0,0-1 0,-1 1 0,1 0 0,0 0 0,-1 0 0,1 0 0,-1 0 0,0 0 0,1 0 0,-1 0 0,0 0 0,0 1 0,-1-1 0,1 0 0,0 0 0,0 1 0,-1-1 0,1 1 0,-1-1 0,-3-1 0,-4-4 0,0 0 0,-1 1 0,0 0 0,0 0 0,-1 1 0,1 1 0,-1 0 0,0 0 0,-18-3 0,-14 0 0,-48-3 0,76 8 0,-52-3 0,1 2 0,-102 9 0,158-4 0,0 0 0,0 1 0,1 1 0,-1 0 0,1 0 0,0 1 0,0 0 0,-9 6 0,-39 20 0,-153 40 0,150-59 0,46-11 0,1 1 0,0 1 0,1 0 0,-1 1 0,0 0 0,1 0 0,0 2 0,0-1 0,-15 11 0,18-9 0,0-1 0,-1-1 0,0 1 0,-1-1 0,-20 6 0,-19 10 0,46-18 0,0 0 0,0 0 0,1 0 0,-1 1 0,1 0 0,0-1 0,0 1 0,0 0 0,0 1 0,0-1 0,1 0 0,0 1 0,0 0 0,0-1 0,1 1 0,0 0 0,0 0 0,0 0 0,0 0 0,1 0 0,-1 8 0,1-1 0,0 1 0,1 0 0,0-1 0,1 1 0,0-1 0,1 1 0,6 18 0,1-11 0,-1-1 0,2-1 0,1 1 0,0-2 0,1 0 0,1 0 0,1-1 0,32 26 0,-24-23 0,1-1 0,1-1 0,1-2 0,0-1 0,53 21 0,126 24 0,-182-52 0,0-1 0,0-1 0,1-2 0,-1 0 0,1-1 0,0-1 0,0-2 0,0 0 0,-1-1 0,43-10 0,24-5 0,-60 12 0,1 0 0,38-14 0,-28 4 0,-13 4 0,0 1 0,0 1 0,1 2 0,52-7 0,255 11 0,-171 5 0,-106 1 0,60 10 0,59 3 0,-137-14 0,58 11 0,35 2 0,438-13 0,-275-4 0,-267-1 0,0 0 0,0-2 0,52-16 0,-69 17 0,85-17 0,-62 15 0,-1-2 0,38-14 0,177-69 0,-230 84 0,0 1 0,1 0 0,0 1 0,36-3 0,86 6 0,-136 2 0,0 0 0,-1 0 0,1 0 0,0-1 0,0 0 0,-1-1 0,1 1 0,0-1 0,-1 0 0,0-1 0,1 0 0,-1 0 0,0 0 0,0-1 0,-1 1 0,1-2 0,-1 1 0,0 0 0,0-1 0,0 0 0,-1 0 0,1 0 0,-1-1 0,-1 0 0,1 0 0,-1 0 0,0 0 0,0 0 0,-1 0 0,0-1 0,3-11 0,1-3 0,-1 0 0,-2-1 0,0 1 0,0 0 0,-2-25 0,-1 39 0,-1 0 0,1 0 0,-1 0 0,-1 0 0,1 0 0,-1 0 0,0 1 0,-1-1 0,1 0 0,-2 1 0,1 0 0,0 0 0,-1 0 0,0 0 0,-1 1 0,1 0 0,-1-1 0,0 2 0,-9-8 0,0 1 0,-2 1 0,1 0 0,-1 1 0,-1 1 0,0 1 0,0 0 0,0 1 0,-1 1 0,1 0 0,-1 2 0,-1 0 0,-31-1 0,-902 8 0,833-5 0,-139 3 0,175 6 0,0 3 0,-96 27 0,127-23 0,-23 5 0,-105 20 0,-54 9 0,-31-12 0,22-6 0,228-29 0,0 0 0,0 2 0,1 0 0,-1 1 0,1 0 0,0 1 0,0 0 0,1 1 0,0 1 0,0 0 0,-12 11 0,-63 43 0,73-52 0,0-2 0,0 0 0,-1 0 0,1-2 0,-2 0 0,-19 5 0,-16 6 0,6 1 0,22-8 0,0-1 0,-1-1 0,0-1 0,-36 5 0,21-6 0,0 2 0,-39 13 0,21-5 0,46-13 0,1 0 0,-1-1 0,0 0 0,1-1 0,-17 0 0,25-1 0,1 0 0,-1 0 0,0-1 0,0 1 0,0-1 0,1 0 0,-1 0 0,0 0 0,1 0 0,-1-1 0,1 1 0,-1 0 0,1-1 0,0 0 0,0 0 0,0 0 0,0 0 0,0 0 0,0 0 0,0 0 0,0 0 0,1-1 0,0 1 0,-1-1 0,1 1 0,0-1 0,-1-4 0,-1-1 0,2 0 0,-1 0 0,1 0 0,0-1 0,0 1 0,1 0 0,1-1 0,1-13 0,2 0 0,1 1 0,9-23 0,-13 40 0,1 1 0,0-1 0,0 1 0,0-1 0,1 1 0,-1 0 0,1 0 0,0 0 0,-1 1 0,1-1 0,1 0 0,-1 1 0,0 0 0,0 0 0,1 0 0,0 0 0,-1 0 0,1 1 0,0 0 0,-1 0 0,1 0 0,7-1 0,10-1 0,0 1 0,0 1 0,25 1 0,-20 1 0,-2-1 0,191 5 0,-172-1 0,0 1 0,83 22 0,-96-17 0,8 2 0,1-1 0,0-2 0,80 8 0,345-16 0,-216-3 0,-145 0 0,120 5 0,-58 24 0,-49-21 0,124-10 0,-193-1 0,82-20 0,20-4 0,257-40 0,-330 54 0,-24 8 0,-1 2 0,1 2 0,56 5 0,-28-1 0,-69 0 0,1-1 0,-1 1 0,1 1 0,-1 0 0,19 5 0,-26-5 0,0-1 0,1 1 0,-1 0 0,0 1 0,0-1 0,0 1 0,0 0 0,-1-1 0,1 2 0,-1-1 0,1 0 0,-1 1 0,0-1 0,0 1 0,-1 0 0,3 5 0,22 34 0,-22-37 0,-1 1 0,0-1 0,0 1 0,0 0 0,-1 0 0,0 0 0,0 0 0,-1 1 0,3 10 0,-3-2 0,0 1 0,-1-1 0,0 1 0,-2-1 0,0 1 0,-1-1 0,-6 27 0,6-35 0,0-1 0,-1 0 0,0 0 0,0-1 0,-1 1 0,0-1 0,0 1 0,0-1 0,-1 0 0,0-1 0,0 1 0,-1-1 0,1 0 0,-1-1 0,0 1 0,0-1 0,-1 0 0,1 0 0,-10 3 0,-6 1 0,-1-1 0,0-1 0,0 0 0,-1-2 0,-41 2 0,-126-7 0,93-2 0,-1004 3 0,1033-4 0,0-3 0,-69-16 0,131 22 0,-192-48 0,100 22 0,55 18 0,-46-4 0,4 1 0,42 4 0,-27-5 0,0 3 0,-79-2 0,128 11 0,1-1 0,-1-1 0,1-1 0,0-1 0,0-1 0,1-1 0,0-1 0,-35-17 0,-62-23 341,-4-2-2047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41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42.0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7:38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239 97 24575,'393'-1'-296,"845"15"-1460,-890 15 1894,-147-9 37,-177-19 74,-1 0-1,0-2 1,1-1-1,-1-1 0,0-1 1,23-7-1,234-71-248,-241 69 0,0 1 0,1 2 0,0 2 0,82-6 0,169 13 0,-132 5 0,424-4 0,-559 1 0,1 1 0,-1 1 0,0 2 0,0 0 0,0 2 0,-1 0 0,0 2 0,25 13 0,-4-7 0,-34-12 0,-1 0 0,1 1 0,-1 0 0,13 8 0,-19-10 0,0 0 0,0 0 0,-1 0 0,1 1 0,-1-1 0,0 1 0,0 0 0,0 0 0,0 0 0,0 0 0,0 0 0,-1 0 0,0 0 0,1 0 0,-1 0 0,0 1 0,0 3 0,2 13 0,0-1 0,-2 1 0,-1 25 0,-1-34 0,0-1 0,0 1 0,-1-1 0,0 0 0,-1 0 0,0 0 0,-9 18 0,-64 97 0,56-90 0,18-30 0,-1 1 0,1-1 0,-1-1 0,0 1 0,0 0 0,0-1 0,-1 1 0,0-1 0,0 0 0,0 0 0,0-1 0,-8 6 0,-199 120 0,198-123 0,0 0 0,0-1 0,-1 0 0,0-2 0,1 1 0,-2-2 0,-24 3 0,-107-6 0,86-2 0,42 3 0,-101 1 0,102 1 0,0 0 0,0 2 0,0-1 0,1 2 0,-17 6 0,0 1 0,-67 13 0,-7 3 0,73-19 0,0-1 0,-1-1 0,-46 2 0,78-9 0,-84 13 0,50-6 0,-57 2 0,-617-8 0,338-3 0,-540 2 0,872-2 0,-81-15 0,52 5 0,39 6 0,1-2 0,0-1 0,1-2 0,-35-16 0,38 14 0,0 2 0,-2 1 0,1 1 0,-1 1 0,-33-4 0,27 8 0,0-1 0,1-2 0,-1-1 0,1-2 0,1-1 0,0-1 0,-31-17 0,59 26 0,-1 1 0,1-1 0,0 1 0,0-1 0,0-1 0,1 1 0,-1 0 0,1-1 0,0 0 0,-1 1 0,2-1 0,-6-9 0,7 11 0,1-1 0,-1 0 0,0 0 0,1 0 0,0 0 0,0 0 0,0 0 0,0 0 0,0 0 0,0 0 0,1 0 0,-1 0 0,1 1 0,0-1 0,0 0 0,0 0 0,0 1 0,1-1 0,-1 0 0,1 1 0,0 0 0,3-5 0,6-5 0,0-1 0,1 2 0,1 0 0,-1 0 0,2 2 0,0-1 0,0 2 0,0-1 0,1 2 0,22-8 0,13-3 0,99-21 0,-82 27 0,2 3 0,79-1 0,140 13 0,-82 1 0,962-4 0,-1132-2 0,67-12 0,-64 7 0,53-2 0,617 8 0,-341 3 0,-346-3 0,-1 1 0,0 1 0,0 1 0,1 1 0,-2 0 0,39 13 0,-30-6 66,1-2 0,35 6-1,-4-1-1627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44:26.9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222 376 24575,'5'5'0,"1"-1"0,0 0 0,0 0 0,0 0 0,0-1 0,1 0 0,-1 0 0,1 0 0,6 1 0,7 3 0,53 17 0,1-2 0,0-4 0,2-3 0,115 8 0,315-13 0,-354-11 0,-114 3 0,68 12 0,-67-7 0,64 2 0,-67-9 0,46 3 0,1-5 0,-1-3 0,82-16 0,106-19 0,-185 27 0,31-2 0,-58 13 0,-4 1 0,94-15 0,-105 10 0,0 2 0,49 1 0,-48 3 0,86-11 0,-64 1 0,102-3 0,69 15 0,-80 0 0,-141-2 0,5 0 0,0 0 0,33 6 0,-46-4 0,0 0 0,-1 0 0,1 1 0,-1 0 0,1 0 0,-1 1 0,0 0 0,0 0 0,-1 1 0,8 5 0,2 3 0,-1 1 0,0 1 0,-1 0 0,0 1 0,-1 0 0,-1 1 0,-1 0 0,0 1 0,-1 0 0,-1 1 0,-1 0 0,0 1 0,-2-1 0,0 1 0,-2 1 0,0-1 0,2 38 0,-6-46 0,0 1 0,1 0 0,1-1 0,0 1 0,0-1 0,1 1 0,1-1 0,0 0 0,0 0 0,9 15 0,-9-22 0,-1 1 0,-1 0 0,1-1 0,-1 1 0,0 0 0,-1 0 0,1 1 0,-1-1 0,-1 0 0,1 0 0,-1 1 0,0 5 0,0-9 0,-1 0 0,0 0 0,1 0 0,-1 0 0,0 0 0,-1 0 0,1 0 0,0 0 0,-1-1 0,0 1 0,1-1 0,-1 1 0,0-1 0,0 1 0,0-1 0,-1 0 0,1 0 0,-1 0 0,1-1 0,-1 1 0,1 0 0,-1-1 0,0 0 0,0 1 0,0-1 0,-3 1 0,-16 3 0,0 0 0,0-1 0,-1-2 0,-24 1 0,-97-7 0,45 1 0,-517 2 0,586 3 0,-1 1 0,-39 9 0,37-6 0,-58 4 0,37-9 0,-1-3 0,1-2 0,-103-22 0,94 13 0,-1 4 0,-84-4 0,-131 14 0,115 1 0,92-2 0,11 2 0,1-3 0,-82-12 0,37 1 0,69 10 0,1-2 0,-41-10 0,46 7 0,-1 1 0,0 2 0,-33-1 0,-97 7 0,68 0 0,34-1 0,11 0 0,-72-7 0,105 4 0,1 0 0,-1-1 0,1-1 0,-1-1 0,1 0 0,0-1 0,1 0 0,-1-1 0,-12-9 0,-21-18 0,24 17 0,-2 0 0,1 1 0,-35-15 0,45 24 0,0-1 0,0 0 0,-23-20 0,7 6 0,19 16 0,-1 0 0,1 0 0,-1 1 0,0 1 0,0 0 0,-1 1 0,-23-4 0,25 6 0,0-1 0,0 0 0,0-1 0,0 0 0,1-1 0,0 0 0,-1 0 0,2-1 0,-1-1 0,0 1 0,-15-14 0,18 12 0,0-1 0,1 0 0,0 0 0,1 0 0,0-1 0,0 1 0,1-1 0,0 0 0,0-1 0,1 1 0,-4-19 0,4 4 0,0 1 0,2-1 0,2-41 0,0 103 0,13 74 0,5 35 0,-17-129 0,1 0 0,1 0 0,0 0 0,14 33 0,-10-33 0,-2 0 0,-1 0 0,0 0 0,4 33 0,-9-44 0,0 0 0,1 0 0,0 0 0,1-1 0,-1 1 0,6 12 0,-6-17 0,1 1 0,-1-1 0,1 0 0,-1 1 0,1-1 0,0 0 0,0 0 0,0-1 0,0 1 0,1 0 0,-1-1 0,0 1 0,1-1 0,-1 0 0,1 0 0,-1 0 0,1 0 0,0 0 0,-1 0 0,6 0 0,29 3 0,1-2 0,-1-1 0,40-5 0,-2 1 0,475 0 0,-332 4 0,-160-4 0,82-14 0,-65 6 0,-21 1 0,78-24 0,-89 21 0,2 1 0,-1 3 0,55-6 0,119 12 0,-130 4 0,0-4 0,109-17 0,-109 5 0,1 4 0,150-1 0,-180 12 0,-32-1 0,1 1 0,-1 1 0,0 1 0,0 2 0,36 9 0,-23 0 0,5 2 0,0-1 0,1-2 0,0-3 0,60 6 0,172-15 0,-120-2 0,-151 1 0,0 1 0,1-1 0,-1 0 0,-1-1 0,1 0 0,0 0 0,0 0 0,-1-1 0,1 0 0,-1 0 0,0-1 0,1 0 0,-2 0 0,1 0 0,0-1 0,-1 1 0,6-8 0,1-2 0,-1-1 0,-1 0 0,0 0 0,0-1 0,11-28 0,-17 34 0,0 1 0,-1-1 0,0 0 0,-1 1 0,0-1 0,0 0 0,-1-1 0,0 1 0,-1 0 0,0 0 0,-1 0 0,0 0 0,0-1 0,-1 1 0,0 1 0,-1-1 0,0 0 0,-1 1 0,0-1 0,-1 1 0,1 0 0,-2 0 0,1 1 0,-1 0 0,-1 0 0,1 0 0,-1 1 0,-1 0 0,1 0 0,-1 0 0,0 1 0,-1 1 0,-10-6 0,1 3 0,0 0 0,0 2 0,-1 1 0,0 0 0,-38-4 0,-100 3 0,14 2 0,73-4 0,25 2 0,-1 2 0,-56 3 0,87 2 0,1 0 0,0 1 0,0 1 0,1 0 0,-1 1 0,0 0 0,1 2 0,0-1 0,0 1 0,1 1 0,-19 13 0,29-19 0,-1 1 0,1 0 0,0 0 0,0 0 0,-1 0 0,1 0 0,1 1 0,-1-1 0,0 1 0,0-1 0,1 1 0,0 0 0,-1-1 0,1 1 0,0 0 0,0 0 0,1 0 0,-1 0 0,1 0 0,-1 0 0,1 0 0,0 0 0,0 0 0,0 0 0,1 0 0,-1 0 0,1 0 0,-1 0 0,1-1 0,0 1 0,0 0 0,0 0 0,1 0 0,-1-1 0,1 1 0,-1-1 0,1 1 0,0-1 0,0 0 0,0 1 0,3 1 0,5 5 0,0 0 0,1 0 0,0-1 0,0-1 0,1 0 0,0-1 0,1 0 0,-1 0 0,1-2 0,0 1 0,21 3 0,16 0 0,89 5 0,-103-11 0,-32-2 0,1 0 0,-1 1 0,1-1 0,-1 1 0,1 0 0,-1 0 0,1 1 0,-1-1 0,0 1 0,0 0 0,0 0 0,0 1 0,4 2 0,-6-3 0,-1 0 0,1 0 0,-1 0 0,0 0 0,1 0 0,-1 0 0,0 1 0,0-1 0,-1 0 0,1 0 0,0 1 0,-1-1 0,1 1 0,-1-1 0,0 1 0,0-1 0,0 0 0,0 1 0,0-1 0,-1 1 0,1-1 0,-1 1 0,1-1 0,-1 0 0,-2 4 0,1 1 0,-1 0 0,0 0 0,0 0 0,-1 0 0,0-1 0,0 1 0,0-1 0,-1 0 0,0 0 0,0-1 0,-1 1 0,1-1 0,-1-1 0,-10 7 0,7-5 0,0-2 0,-1 1 0,0-2 0,1 1 0,-1-1 0,-1-1 0,1 1 0,0-2 0,0 0 0,-12 1 0,-136-3 0,86-1 0,0 3 0,-105 15 0,-150 61 0,-54 10 0,207-63 0,106-16 0,0-3 0,-107-6 0,60-2 0,93 4 0,0 1 0,0 0 0,0 2 0,-27 7 0,24-6 0,-1-1 0,1-2 0,-36 0 0,4 0 0,50-1 0,0 0 0,0 1 0,0 0 0,1 0 0,-1 0 0,1 1 0,-1 0 0,1 0 0,0 1 0,0 0 0,1 0 0,-1 0 0,1 1 0,0-1 0,0 1 0,0 1 0,-5 7 0,-5 8 0,1 0 0,1 1 0,-14 34 0,17-34 0,1 2 0,-13 46 0,20-62 0,1 0 0,-1 0 0,1 1 0,1-1 0,0 0 0,0 1 0,0-1 0,1 1 0,1-1 0,-1 0 0,1 0 0,5 12 0,-6-17 0,0-1 0,1 0 0,0 1 0,-1-1 0,1 0 0,0 0 0,0 0 0,0 0 0,0-1 0,0 1 0,1-1 0,-1 1 0,0-1 0,1 0 0,-1 1 0,1-1 0,-1-1 0,1 1 0,0 0 0,-1-1 0,1 1 0,0-1 0,-1 0 0,5 0 0,4 0 0,0 0 0,1-2 0,-1 1 0,16-5 0,22-8 0,-1-2 0,-1-2 0,-1-2 0,-1-2 0,44-29 0,-83 47 0,0-1 0,-1 0 0,1 0 0,-1-1 0,0 1 0,0-1 0,-1 0 0,1 0 0,-1-1 0,-1 1 0,1-1 0,-1 0 0,0 0 0,-1 0 0,0 0 0,0-1 0,0 1 0,-1-1 0,0 1 0,0-10 0,-1-4 0,0 0 0,-1 0 0,-2 0 0,0 1 0,-1-1 0,-8-23 0,4 21 0,-2 0 0,-1 1 0,-1 0 0,0 1 0,-2 0 0,-1 1 0,-32-35 0,8 19 0,-2 1 0,-1 3 0,-2 1 0,-92-48 0,134 78 0,0 0 0,0 1 0,0-1 0,1 0 0,-1 0 0,0-1 0,1 1 0,-1 0 0,1 0 0,-1-1 0,1 1 0,0-1 0,-1 1 0,1-1 0,0 0 0,0 1 0,0-1 0,-1-2 0,3 3 0,-1-1 0,1 1 0,-1-1 0,1 1 0,0 0 0,-1-1 0,1 1 0,0 0 0,0 0 0,0-1 0,0 1 0,0 0 0,0 0 0,0 0 0,0 0 0,1 0 0,-1 1 0,0-1 0,1 0 0,-1 0 0,0 1 0,1-1 0,-1 1 0,3-1 0,26-13 0,12-3 0,-2-3 0,76-49 0,304-200 0,-358 237 0,59-35 0,-120 66 0,0 0 0,0 1 0,1-1 0,-1 0 0,0 1 0,0-1 0,0 0 0,0 0 0,0 0 0,0 0 0,0 0 0,0 0 0,0 0 0,0-1 0,-1 1 0,1 0 0,0 0 0,-1-1 0,1 1 0,0-3 0,-2 4 0,1-1 0,-1 0 0,1 1 0,-1-1 0,1 1 0,-1-1 0,0 0 0,1 1 0,-1 0 0,0-1 0,0 1 0,1-1 0,-1 1 0,0 0 0,0-1 0,1 1 0,-1 0 0,0 0 0,0 0 0,0-1 0,0 1 0,1 0 0,-3 1 0,-4-2 0,-1 1 0,0 0 0,1 1 0,-1-1 0,-14 5 0,22-5 0,-1 0 0,1 0 0,-1 0 0,1 0 0,-1 0 0,1 0 0,-1 0 0,1 1 0,0-1 0,-1 0 0,1 0 0,-1 0 0,1 1 0,-1-1 0,1 0 0,0 1 0,-1-1 0,1 0 0,0 1 0,-1-1 0,1 1 0,0-1 0,0 0 0,-1 1 0,1-1 0,0 1 0,0-1 0,0 1 0,-1-1 0,1 1 0,0-1 0,0 1 0,0-1 0,0 1 0,0-1 0,0 1 0,0-1 0,0 1 0,0-1 0,0 0 0,0 1 0,1-1 0,-1 1 0,0-1 0,0 1 0,0-1 0,1 1 0,-1-1 0,0 1 0,0-1 0,1 0 0,-1 1 0,0-1 0,1 0 0,-1 1 0,1-1 0,-1 0 0,0 1 0,1-1 0,-1 0 0,1 0 0,31 18 0,-4-8 0,0-2 0,1 0 0,51 5 0,92-2 0,-126-11 0,1-1 0,-1-3 0,0-2 0,-1-1 0,1-3 0,-2-1 0,1-3 0,-2-1 0,70-36 0,-64 25 0,103-46 0,-133 65 0,1 0 0,-1 2 0,1 1 0,0 0 0,0 1 0,30 1 0,598 5 0,-625-1 0,0 0 0,40 10 0,14 1 0,-57-10 0,-1 1 0,1 1 0,-1 0 0,0 1 0,30 15 0,7 0 0,-41-16 0,1 0 0,-1 1 0,19 11 0,-23-10 0,0 1 0,0 0 0,0 0 0,-1 1 0,-1 0 0,1 1 0,-1 0 0,-1 1 0,0 0 0,-1 0 0,0 0 0,0 1 0,-1 0 0,-1 0 0,0 1 0,-1 0 0,0 0 0,-1 0 0,0 0 0,1 20 0,-7 214 0,2-240 0,0-1 0,0 0 0,0 0 0,-1 0 0,0 0 0,0-1 0,0 1 0,-1 0 0,0-1 0,0 0 0,0 0 0,-1 1 0,0-2 0,-8 10 0,5-8 0,0 0 0,-1-1 0,0 0 0,0 0 0,0-1 0,0 0 0,-1-1 0,0 0 0,-9 3 0,-16 1 0,-1-2 0,1-1 0,-1-2 0,-41-2 0,65 0 0,-1417-3 0,1002 3 0,369 3 0,1 2 0,-74 18 0,-59 5 0,39-9 0,28-3 0,-78 13 270,80-10-1905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5:41.7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3101 312 24575,'22'7'0,"-1"1"0,0 1 0,0 1 0,-1 1 0,24 17 0,-5-5 0,17 12 0,-13-9 0,0-1 0,56 23 0,-93-46 0,-1 0 0,0 0 0,1-1 0,-1 1 0,1-1 0,0-1 0,-1 1 0,1-1 0,-1 0 0,1 0 0,0-1 0,-1 1 0,7-3 0,-8 2 0,0-1 0,-1 1 0,1-1 0,0 0 0,-1 0 0,0-1 0,1 1 0,-1-1 0,0 0 0,0 0 0,0 0 0,0 0 0,-1 0 0,0 0 0,1-1 0,-1 1 0,0-1 0,2-5 0,1-6 0,0 0 0,-1-1 0,0 0 0,-1 1 0,-1-1 0,-1 0 0,0 0 0,-1 0 0,0 0 0,-7-32 0,7 44 0,-1 1 0,0-1 0,1 0 0,0 1 0,0-1 0,0 0 0,0 1 0,1-1 0,-1 0 0,1 1 0,0-1 0,0 1 0,0-1 0,1 1 0,-1-1 0,1 1 0,-1 0 0,1 0 0,5-6 0,-4 6 0,1 0 0,-1 1 0,1-1 0,0 1 0,-1 0 0,1 0 0,0 0 0,1 0 0,-1 1 0,0 0 0,0 0 0,1 0 0,-1 0 0,0 0 0,1 1 0,5 0 0,7 1 0,1 0 0,-1 2 0,25 6 0,-30-6 0,1 0 0,0 0 0,0-1 0,0-1 0,0 0 0,0-1 0,20-2 0,-29 1 0,-1 0 0,1 0 0,-1-1 0,0 1 0,1-1 0,-1 0 0,0 0 0,0 0 0,0 0 0,-1 0 0,1 0 0,0-1 0,-1 0 0,0 1 0,1-1 0,-1 0 0,0 0 0,-1 0 0,1 0 0,0-1 0,-1 1 0,0 0 0,1-1 0,-2 1 0,2-5 0,-1 3 0,0 0 0,0-1 0,-1 1 0,0-1 0,0 1 0,0-1 0,0 1 0,-1-1 0,0 1 0,0-1 0,-1 1 0,1 0 0,-1 0 0,0 0 0,-4-7 0,1 8 0,11 20 0,14 25 0,-4-13 0,0-1 0,2-1 0,1-1 0,1 0 0,26 24 0,-39-44 0,0 0 0,0 0 0,1 0 0,0-1 0,0 0 0,0-1 0,0 0 0,0 0 0,1 0 0,0-1 0,-1-1 0,1 1 0,15-1 0,-23-1 0,0 0 0,0 0 0,0 0 0,0-1 0,0 1 0,0 0 0,1 0 0,-1-1 0,0 1 0,0-1 0,0 1 0,-1-1 0,1 0 0,0 1 0,0-1 0,0 0 0,0 1 0,-1-1 0,1 0 0,0 0 0,0 0 0,-1 0 0,1 0 0,-1 0 0,1 0 0,-1 0 0,1 0 0,-1-2 0,1 0 0,-1 0 0,0 0 0,0 0 0,-1 0 0,1 1 0,-1-1 0,1 0 0,-1 0 0,0 0 0,-2-5 0,-3-4 0,-1 0 0,0 0 0,-14-19 0,11 18 0,-1 1 0,0 0 0,-25-21 0,29 28 0,0 1 0,0 0 0,-1 0 0,1 0 0,-1 0 0,0 1 0,0 1 0,0-1 0,-13-1 0,-333-26 0,-1 26 0,341 4 0,-22 2 0,-1 2 0,1 2 0,-50 13 0,47-9 0,-1-2 0,-62 5 0,52-11 0,5-2 0,-62 11 0,-126 12 0,68-9 0,0-2 0,-184-11 0,163-3 0,152 2 0,14 2 0,-1-2 0,1-1 0,-1 0 0,1-2 0,-1 0 0,1-1 0,-28-10 0,-120-48 0,134 52 0,-1 1 0,-70-9 0,-144-13 0,175 17 0,49 8 0,0 1 0,-46-3 0,-414 9 0,476-1 0,1 0 0,-1 1 0,1 0 0,-1 0 0,1 1 0,-1 0 0,1 0 0,-13 6 0,18-6 0,0-1 0,0 1 0,0 0 0,0 1 0,0-1 0,1 0 0,-1 1 0,1 0 0,-1-1 0,1 1 0,0 0 0,0 0 0,0 0 0,1 1 0,-1-1 0,1 0 0,0 1 0,0-1 0,0 0 0,0 1 0,0 0 0,1-1 0,0 5 0,0 1 0,2 0 0,-1 0 0,1-1 0,0 1 0,1-1 0,0 1 0,1-1 0,-1 0 0,1 0 0,7 9 0,6 15 0,13 20 0,-24-44 0,0 1 0,-1 0 0,0 1 0,0-1 0,-1 1 0,-1 0 0,1 0 0,1 13 0,-4-18 0,0 0 0,-1 0 0,1 0 0,-1 0 0,-1 0 0,1 0 0,-1 0 0,1-1 0,-1 1 0,-1 0 0,1 0 0,-1 0 0,0-1 0,0 1 0,-5 8 0,-1-3 0,-1-1 0,0 1 0,0-2 0,-20 16 0,25-21 0,-23 25 0,23-23 0,1-1 0,-1 0 0,1 0 0,-1 0 0,0 0 0,-1-1 0,1 0 0,-1 1 0,1-2 0,-7 4 0,9-6 0,0 0 0,0 0 0,0 0 0,1 0 0,-1 0 0,0-1 0,0 1 0,0 0 0,1-1 0,-1 0 0,0 1 0,1-1 0,-1 0 0,1 0 0,-1 0 0,1 0 0,-1 0 0,1 0 0,-1-1 0,1 1 0,0 0 0,0-1 0,-2-2 0,-26-41 0,24 38 0,-5-19 0,9 26 0,1-1 0,0 1 0,-1-1 0,1 1 0,0-1 0,-1 1 0,1-1 0,0 1 0,0-1 0,0 1 0,0-1 0,-1 1 0,1-1 0,0 1 0,0-1 0,0 0 0,0 1 0,0-1 0,0 1 0,1-1 0,-1 1 0,0-1 0,0 0 0,0 1 0,0-1 0,1 1 0,-1-1 0,0 1 0,0-1 0,1 1 0,-1-1 0,1 1 0,-1-1 0,0 1 0,1 0 0,-1-1 0,1 1 0,-1 0 0,1-1 0,0 1 0,0 1 0,1 0 0,-1 0 0,1 1 0,-1-1 0,1 0 0,-1 1 0,0-1 0,0 1 0,1 0 0,-1-1 0,0 1 0,-1 0 0,1 0 0,1 2 0,5 9 0,25 29 0,-15-17 0,2-1 0,1 0 0,28 24 0,-27-34 0,0 0 0,1-2 0,0-1 0,1 0 0,0-2 0,43 12 0,-6-2 0,-43-13 0,1-2 0,1 0 0,-1-1 0,31 2 0,78-7 0,-56 0 0,-46 0 0,-1-1 0,0-1 0,0-1 0,33-11 0,-26 6 0,51-8 0,-15 6 0,77-23 0,-99 21 0,2 2 0,-1 2 0,1 3 0,69-3 0,-91 10 0,49 1 0,0-3 0,88-13 0,-80 6 0,1 3 0,116 7 0,-71 1 0,-86-1 0,0 1 0,68 13 0,-71-9 0,0-2 0,69-3 0,14 2 0,-8 14 0,-42-5 0,-46-6 0,0 0 0,36 14 0,-9-2 0,-4-6 0,1-1 0,-1-2 0,76 3 0,153-11 0,-128-4 0,-108 5 0,72 13 0,-71-8 0,67 3 0,-76-9 0,-21 0 0,-1 0 0,0-1 0,1 0 0,-1-1 0,1 0 0,-1-1 0,15-5 0,-24 6 0,0 0 0,-1-1 0,1 1 0,-1-1 0,0 0 0,1 0 0,-1 0 0,0 0 0,0 0 0,0-1 0,-1 1 0,1 0 0,0-1 0,-1 1 0,0-1 0,1 0 0,-1 0 0,0 1 0,0-1 0,-1 0 0,1 0 0,-1 0 0,1 0 0,-1-3 0,0 2 0,0-1 0,0 1 0,0-1 0,-1 1 0,1 0 0,-1-1 0,0 1 0,-1 0 0,1 0 0,-1 0 0,0 0 0,0 0 0,0 0 0,0 0 0,-5-5 0,-3-1 0,-1 0 0,0 0 0,-1 2 0,0-1 0,-1 1 0,1 1 0,-1 0 0,-1 1 0,1 1 0,-1 0 0,0 0 0,0 2 0,-15-3 0,-18 0 0,1 1 0,-83 4 0,-1202 5 0,723-6 0,-246 2 0,811-2 0,-65-11 0,-19-2 0,-1-1 0,88 9 0,-69-3 0,78 11 0,13 0 0,1-1 0,-28-3 0,42 3 0,-1 0 0,1-1 0,-1 0 0,1 0 0,-1 0 0,1 0 0,0-1 0,0 1 0,0-1 0,0 1 0,0-1 0,0 0 0,0-1 0,0 1 0,1 0 0,-1-1 0,1 1 0,-3-5 0,4 5 0,0 0 0,0 0 0,0 0 0,0 0 0,1 0 0,-1 0 0,1 0 0,-1 0 0,1 0 0,0 0 0,0 0 0,0 0 0,0 0 0,0 0 0,0 0 0,1 0 0,-1 0 0,2-4 0,0 2 0,-1 0 0,2 0 0,-1 0 0,0 0 0,1 1 0,0-1 0,-1 1 0,6-5 0,1 0 0,1 0 0,-1 1 0,1 0 0,1 1 0,17-9 0,-13 10 0,0 0 0,1 0 0,-1 2 0,1 0 0,0 1 0,20-1 0,100 7 0,-46 0 0,40-6 0,110 4 0,-105 25 0,-106-25 0,-21-3 0,0 2 0,0-1 0,0 1 0,0 0 0,0 1 0,8 2 0,-16-4 0,0 0 0,0 0 0,0 0 0,0 0 0,0 0 0,1 0 0,-1 0 0,0 0 0,0 0 0,0 0 0,0 0 0,0 0 0,0 0 0,1 0 0,-1 1 0,0-1 0,0 0 0,0 0 0,0 0 0,0 0 0,0 0 0,0 0 0,1 0 0,-1 0 0,0 1 0,0-1 0,0 0 0,0 0 0,0 0 0,0 0 0,0 0 0,0 1 0,0-1 0,0 0 0,0 0 0,0 0 0,0 0 0,0 0 0,0 1 0,0-1 0,0 0 0,0 0 0,0 0 0,0 0 0,0 0 0,0 0 0,0 1 0,0-1 0,0 0 0,0 0 0,0 0 0,0 0 0,-1 0 0,-9 6 0,-19 1 0,27-6 0,-8 1 0,0 0 0,1 1 0,-1 1 0,-14 7 0,23-11 0,0 1 0,0-1 0,0 1 0,0-1 0,0 1 0,1 0 0,-1-1 0,0 1 0,0 0 0,1 0 0,-1-1 0,1 1 0,-1 0 0,1 0 0,-1 0 0,1 0 0,-1 0 0,1 0 0,0 0 0,-1 0 0,1 0 0,0 1 0,0 0 0,1-1 0,-1 1 0,1-1 0,0 1 0,0-1 0,0 1 0,0-1 0,0 0 0,0 1 0,0-1 0,0 0 0,0 0 0,1 0 0,-1 0 0,0 0 0,1 0 0,-1 0 0,1 0 0,1 0 0,18 10 0,1-1 0,0-2 0,1 0 0,-1-1 0,1-1 0,0-1 0,40 2 0,173-3 0,-180-5 0,106-1-1365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5:42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15.5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665 730 24575,'22'-2'0,"1"0"0,-1-2 0,40-11 0,-7 1 0,30-5 0,2 3 0,153-7 0,-195 23 0,177-10 0,-37-8 0,-182 17 0,1 1 0,-1-1 0,1 0 0,-1 0 0,1 0 0,-1 0 0,6-4 0,-9 5 0,1 0 0,-1 0 0,0 0 0,1-1 0,-1 1 0,0 0 0,1 0 0,-1-1 0,0 1 0,0 0 0,0-1 0,1 1 0,-1 0 0,0-1 0,0 1 0,0 0 0,0-1 0,1 1 0,-1 0 0,0-1 0,0 1 0,0-1 0,0 1 0,0 0 0,0-1 0,0 1 0,0 0 0,0-1 0,0 0 0,-1 0 0,0 0 0,0 0 0,1 0 0,-1 0 0,0 0 0,0 0 0,0 0 0,0 1 0,0-1 0,0 0 0,-1 0 0,1 1 0,-2-2 0,-25-10 0,0 1 0,0 1 0,-56-12 0,-95-6 0,-161 19 0,232 11 0,78-1 0,1 2 0,-34 8 0,30-5 0,-40 3 0,29-6 0,0-3 0,0-1 0,-86-13 0,3-2 0,88 13 0,0-2 0,-38-10 0,73 14 0,1 0 0,-1 0 0,1-1 0,-1 1 0,1-1 0,-1 0 0,1 0 0,0 0 0,0 0 0,0 0 0,1-1 0,-1 1 0,0-1 0,1 0 0,-1 0 0,1 0 0,0 0 0,-2-5 0,2 3 0,0 0 0,0 0 0,1 0 0,0 0 0,0 0 0,0-1 0,1 1 0,0 0 0,0-1 0,0 1 0,2-10 0,0 6 0,0-1 0,1 1 0,0 1 0,0-1 0,1 0 0,0 1 0,1-1 0,-1 1 0,2 0 0,-1 1 0,1-1 0,0 1 0,1 0 0,9-8 0,-6 9 0,0 0 0,0 1 0,1 0 0,0 0 0,0 1 0,16-4 0,72-9 0,-60 11 0,12-1 0,78-15 0,-84 15 0,1 1 0,-1 3 0,87 5 0,-45 0 0,240-3 0,217 4 0,-471 2 0,112 24 0,-68-8 0,-52-15 0,1-2 0,75-6 0,-32-1 0,1637 3 0,-1732 1 0,0 0 0,0 1 0,0 1 0,0 0 0,0 1 0,-1 1 0,0 0 0,16 8 0,13 3 0,-34-13 0,1 0 0,-1 0 0,1 0 0,-1 1 0,0 0 0,-1 1 0,1 0 0,-1 0 0,0 1 0,0-1 0,-1 1 0,1 1 0,8 11 0,-7-4 0,0 1 0,-1-1 0,0 1 0,-1 1 0,-1-1 0,0 1 0,-2 0 0,1 0 0,-2 0 0,0 0 0,-1 1 0,-1-1 0,-2 20 0,1-21 0,-1 0 0,-1 0 0,0 0 0,-1-1 0,-1 0 0,0 1 0,-1-2 0,0 1 0,-2-1 0,1 0 0,-1 0 0,-1-1 0,0 0 0,-16 16 0,10-14 0,0-1 0,-1 0 0,0-1 0,-1-1 0,0-1 0,-36 17 0,22-16 0,0 0 0,0-3 0,-1 0 0,0-2 0,-40 2 0,-164-4 0,139-5 0,77-1 0,1 0 0,-1 0 0,-21-8 0,18 5 0,-41-4 0,-172 9 0,-24-2 0,166-12 0,58 7 0,-37-1 0,-374 5 0,231 5 0,-620-2 0,813-1 0,0-2 0,0-1 0,0 0 0,-38-14 0,33 9 0,0 2 0,-40-6 0,-57 9 0,87 4 0,1-1 0,-56-9 0,-185-39 0,204 35 0,44 7 0,0 2 0,-42-2 0,63 7 0,-18 0 0,0-1 0,-1 0 0,1-3 0,0 0 0,-48-14 0,-88-38 0,135 49 0,28 7 0,0 0 0,0 0 0,-1 0 0,1 0 0,0 0 0,0 0 0,0 0 0,0 0 0,0 0 0,0 0 0,0 0 0,0 0 0,-1 0 0,1 0 0,0 0 0,0 0 0,0 0 0,0 0 0,0 0 0,0 0 0,0 0 0,0 0 0,0 0 0,0 0 0,0 0 0,0 1 0,-1-1 0,1 0 0,0 0 0,0 0 0,0 0 0,0 0 0,0 0 0,0 0 0,0 0 0,0 0 0,0 0 0,0 1 0,0-1 0,0 0 0,0 0 0,0 0 0,0 0 0,0 0 0,0 0 0,0 0 0,0 0 0,0 0 0,0 1 0,0-1 0,0 0 0,0 0 0,0 0 0,0 0 0,0 0 0,0 0 0,1 0 0,-1 0 0,0 0 0,0 1 0,13 9 0,25 14 0,0-2 0,77 32 0,-90-45 0,0-1 0,0-1 0,1-1 0,0-1 0,0-2 0,34 1 0,306-7 0,-334 2 0,55-11 0,-12 2 0,-38 4 0,-1-1 0,44-14 0,-51 11 0,1 2 0,0 1 0,1 2 0,44-2 0,22 3 0,0-4 0,154-33 0,184-77 0,-135 12 0,-244 81 0,-1-3 0,87-58 0,-23 11 0,-106 69 0,0 0 0,0 1 0,0 0 0,1 1 0,-1 0 0,1 1 0,0 1 0,16-1 0,118 4 0,-76 2 0,580-2 0,-619 1 0,0 3 0,-1 0 0,0 2 0,61 22 0,-29-9 0,-44-14 0,-3-2 0,1 1 0,-1 1 0,0 0 0,0 2 0,26 15 0,-40-20 0,0 0 0,0 0 0,-1 0 0,1 0 0,-1 1 0,1-1 0,-1 1 0,0 0 0,-1-1 0,1 1 0,-1 0 0,1 0 0,-1 0 0,0 0 0,-1 0 0,1 1 0,-1-1 0,0 6 0,0-7 0,0 0 0,0 0 0,0 1 0,0-1 0,-1 0 0,0 0 0,1 0 0,-1 0 0,0 0 0,-1-1 0,1 1 0,0 0 0,-1 0 0,0-1 0,1 1 0,-1-1 0,0 1 0,0-1 0,-1 0 0,1 0 0,0 0 0,-1 0 0,1 0 0,-1 0 0,-3 1 0,-9 2 0,-1-2 0,1 0 0,-1 0 0,1-2 0,-1 0 0,0 0 0,0-2 0,-19-2 0,13 1 0,-1 2 0,0 0 0,-26 4 0,-105 34 0,106-23 0,-81 12 0,-42 3 0,107-16 0,-1-3 0,-84 2 0,-22 3 0,36-2 0,79-14 0,40-1 0,1 1 0,-1 0 0,-20 4 0,36-4 0,0 1 0,0-1 0,0 1 0,1-1 0,-1 0 0,0 1 0,0-1 0,1 1 0,-1-1 0,0 1 0,1-1 0,-1 0 0,0 1 0,1-1 0,-1 0 0,1 1 0,-1-1 0,1 0 0,-1 0 0,0 1 0,1-1 0,-1 0 0,1 0 0,-1 0 0,1 0 0,-1 0 0,1 0 0,-1 0 0,1 0 0,0 0 0,23 10 0,42 9 0,-5-1 0,101 17 0,-29-19 0,178 0 0,-253-17 0,-1-2 0,71-13 0,-89 10 0,0 1 0,1 2 0,-1 2 0,51 4 0,-45 6 0,-41-7 0,-31-8 0,-373-127 0,243 76 0,-212-49 0,303 95 0,-124-2 0,123 11 0,-107-18 0,-135-18 0,214 25 0,60 7 0,-39-2 0,-81-7 0,2-1 0,143 16 0,1 0 0,-1-1 0,0 0 0,1 0 0,-1-1 0,1-1 0,-1 0 0,1 0 0,0-1 0,0 0 0,0 0 0,1-1 0,0 0 0,0-1 0,0 1 0,0-2 0,-7-7 0,-43-52 0,31 34 0,-46-42 0,70 71 0,0 0 0,0 1 0,0 0 0,0 0 0,0 0 0,0 0 0,-1 0 0,1 1 0,-1-1 0,0 1 0,1 0 0,-1 0 0,0 1 0,1-1 0,-7 0 0,7 2 0,0-1 0,0 1 0,1 0 0,-1-1 0,0 1 0,0 0 0,1 1 0,-1-1 0,0 1 0,1-1 0,-1 1 0,1 0 0,0-1 0,0 1 0,0 0 0,0 1 0,0-1 0,0 0 0,0 1 0,-1 2 0,-1 0 0,0 1 0,1 0 0,-1-1 0,1 1 0,1 0 0,-1 0 0,1 1 0,0-1 0,1 0 0,-1 1 0,1-1 0,1 1 0,-1-1 0,1 1 0,0 0 0,0-1 0,1 1 0,0-1 0,0 1 0,1-1 0,0 1 0,0-1 0,0 0 0,1 0 0,0 0 0,0 0 0,0-1 0,1 1 0,0-1 0,0 0 0,0 0 0,10 9 0,11 6 0,2-1 0,0-1 0,0-2 0,2 0 0,0-2 0,51 17 0,-16-11 0,0-3 0,82 11 0,-93-20 171,65 1 0,-101-8-385,0-2 1,1 0 0,-1-1-1,0-1 1,0 0 0,0-1-1,28-11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15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16.3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45:47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1427 282 24575,'-8'1'0,"0"0"0,0 1 0,0 0 0,0 0 0,0 1 0,0 0 0,-11 6 0,3-1 0,-64 27 0,-92 57 0,142-76 0,-1-2 0,0-1 0,-1-1 0,-48 11 0,-58 21 0,-5 9 0,-15 6 0,142-51 0,-6 0 0,0 2 0,1 1 0,1 1 0,0 0 0,-24 20 0,38-27 0,0 0 0,0-1 0,0 0 0,-1 0 0,1-1 0,-1 1 0,0-2 0,0 1 0,-11 2 0,14-4 0,1 0 0,-1-1 0,0 1 0,1-1 0,-1 0 0,0 0 0,0 0 0,1-1 0,-1 1 0,0-1 0,1 0 0,-1 0 0,0 0 0,1-1 0,0 1 0,-1-1 0,1 0 0,0 0 0,0 0 0,-5-4 0,7 5 0,0 0 0,0 0 0,0 1 0,0-1 0,0 0 0,0 0 0,0 0 0,1 0 0,-1 0 0,0 0 0,1 0 0,-1-1 0,1 1 0,-1 0 0,1 0 0,0 0 0,-1-1 0,1 1 0,0 0 0,0 0 0,0-1 0,0 1 0,0 0 0,0-3 0,1 2 0,0 1 0,0-1 0,0 1 0,0-1 0,0 1 0,0 0 0,1-1 0,-1 1 0,0 0 0,1 0 0,-1 0 0,1 0 0,-1 0 0,1 0 0,2-1 0,6-2 0,0 1 0,0 0 0,1 0 0,19-2 0,73-3 0,152 10 0,-97 1 0,2471-3 0,-2597 2 0,0 1 0,35 8 0,-33-5 0,52 4 0,194-10 0,-127-1 0,-134-1 0,-10 1 0,0 0 0,-1 0 0,1 1 0,11 1 0,-19-1 0,0 0 0,0 0 0,0 0 0,-1 1 0,1-1 0,0 0 0,0 0 0,0 1 0,0-1 0,-1 0 0,1 1 0,0-1 0,0 1 0,-1-1 0,1 1 0,0-1 0,-1 1 0,1-1 0,0 1 0,-1 0 0,1 0 0,-1-1 0,1 1 0,-1 0 0,1 0 0,-1-1 0,0 1 0,1 0 0,-1 0 0,0 0 0,0 0 0,0-1 0,0 1 0,1 0 0,-1 0 0,0 0 0,-1 0 0,1 0 0,0 0 0,0 0 0,0-1 0,0 1 0,-1 0 0,1 0 0,0 0 0,-1 0 0,1-1 0,-2 3 0,-8 20 0,-2-1 0,0 0 0,-2 0 0,-27 32 0,29-39 0,-1-1 0,-1 0 0,0-1 0,-1-1 0,0 0 0,-33 18 0,33-24 0,0 0 0,0-2 0,-1 1 0,0-2 0,0 0 0,0-1 0,-17 0 0,6 0 0,-37 8 0,-69 31 0,85-25 0,-75 16 0,44-20 0,-115 1 0,-86-15 0,91-1 0,113 4 0,-111-3 0,149-1 0,-1-1 0,-68-17 0,59 9 0,-2 3 0,1 2 0,-56-2 0,-155 10 0,108 2 0,-448-3 0,574-2 0,-1 0 0,-39-10 0,38 6 0,-54-4 0,-238 10 0,148 1 0,163-1 0,1 0 0,-1-1 0,0 1 0,1-2 0,-1 1 0,-12-5 0,17 4 0,1 1 0,-1-1 0,1 0 0,-1 0 0,1-1 0,0 1 0,0-1 0,0 1 0,0-1 0,1 0 0,-1 0 0,1 0 0,-1-1 0,1 1 0,0 0 0,-2-7 0,-8-19 0,2-1 0,1 0 0,1-1 0,-4-36 0,-2-127 0,15 166 0,2 0 0,0 1 0,2-1 0,1 1 0,11-28 0,11-54 0,-26 99 0,1 0 0,0 1 0,1-1 0,0 1 0,1 0 0,0 0 0,0 1 0,1-1 0,0 1 0,0 0 0,1 1 0,0-1 0,1 1 0,-1 1 0,13-9 0,14-7 0,1 1 0,58-26 0,-50 27 0,-21 9 0,0 1 0,1 2 0,0 0 0,1 1 0,-1 2 0,1 0 0,0 2 0,1 0 0,27 2 0,31 2 0,-32 1 0,-1-2 0,76-11 0,-10-2 0,0 5 0,145 8 0,-112 1 0,-111-1 0,267 5 0,-208 1 0,110 21 0,-127-9 0,-1 3 0,-1 4 0,77 35 0,-108-41 0,-24-11 0,0 1 0,-1 2 0,0 0 0,0 1 0,25 19 0,-28-17 0,1-1 0,1-1 0,0 0 0,1-2 0,0-1 0,28 8 0,-25-10 0,-1-1 0,1-1 0,0-1 0,31 0 0,106-5 0,-85-1 0,405 1 0,-475 1 0,-1 0 0,1 0 0,-1 0 0,1 1 0,-1 0 0,1 0 0,-1 0 0,0 1 0,0 0 0,1 1 0,-1-1 0,-1 1 0,1 0 0,0 0 0,-1 1 0,0 0 0,1 0 0,-2 0 0,1 1 0,0-1 0,-1 1 0,0 0 0,0 0 0,4 7 0,17 31 0,-16-28 0,0-1 0,13 32 0,57 129 0,-57-133 0,-1 1 0,-3 0 0,24 84 0,-35-98 0,1-1 0,1 0 0,15 30 0,-22-54 0,-1-1 0,1 1 0,-1 0 0,0 0 0,0 0 0,0 0 0,0 0 0,-1 0 0,0 0 0,0 0 0,0 0 0,0 0 0,0 0 0,-1 0 0,0 0 0,0 0 0,0 0 0,0 0 0,-1 0 0,1-1 0,-1 1 0,0 0 0,0-1 0,0 1 0,-1-1 0,1 0 0,-1 0 0,0 0 0,0 0 0,0 0 0,-5 3 0,-1 0 0,0 0 0,0-1 0,0 0 0,-1-1 0,0 0 0,0 0 0,0-1 0,0 0 0,-1-1 0,1 0 0,-13 0 0,-236-2 0,105-3 0,71 4 0,-14 0 0,-135-15 0,101 2 0,-177 5 0,303 7 0,-42-2 0,-66-11 0,-37-3 0,-574 15 0,347 3 0,336 0 0,-59 10 0,-11 2 0,-50 2 0,-69 3 0,207-17 0,1 1 0,-1 0 0,0 2 0,1 1 0,0 1 0,-28 13 0,25-10 0,-1-1 0,1-1 0,-1-1 0,-35 4 0,-10-6 0,-1-3 0,-83-8 0,150 6 0,1-1 0,0 1 0,0-1 0,0 0 0,0 0 0,0 0 0,0 0 0,0-1 0,0 1 0,0-1 0,0 0 0,1-1 0,-1 1 0,1 0 0,0-1 0,0 0 0,0 0 0,-5-6 0,5 4 0,0-1 0,0 0 0,1 0 0,0 0 0,0-1 0,0 1 0,1 0 0,0-1 0,0 1 0,1-1 0,0-8 0,0-15 0,-1-7 0,1 0 0,8-49 0,-5 73 0,0 0 0,2 1 0,-1 0 0,2 0 0,0 0 0,0 1 0,1-1 0,0 1 0,1 1 0,18-19 0,-2 4 0,1 2 0,2 1 0,28-18 0,6 2 0,0 3 0,2 2 0,102-37 0,213-50 0,-348 111 0,342-75 0,-294 69 0,-15 5 0,120-4 0,69 16 0,-74 1 0,-120 0 0,57 10 0,37 1 0,-7-14 0,52 2 0,-59 17 0,-65-8 0,-45-6 0,1 2 0,26 10 0,-30-9 0,0 0 0,49 6 0,-3-10 0,79-5 0,49 1 0,-196 0 0,0 0 0,0 0 0,0 1 0,0-1 0,-1 1 0,1 0 0,0-1 0,0 1 0,-1 1 0,1-1 0,0 0 0,-1 1 0,1-1 0,-1 1 0,0 0 0,1-1 0,-1 1 0,0 0 0,0 1 0,0-1 0,-1 0 0,1 0 0,0 1 0,2 4 0,-3-3 0,-1-1 0,1 0 0,-1 1 0,1-1 0,-1 1 0,0-1 0,0 1 0,-1-1 0,1 1 0,-1-1 0,1 0 0,-1 1 0,0-1 0,0 0 0,-1 1 0,1-1 0,-1 0 0,0 0 0,1 0 0,-5 4 0,-6 8 0,0-1 0,-1-1 0,-1 0 0,0 0 0,-1-1 0,0-1 0,-22 12 0,-15 4 0,-54 22 0,69-35 0,0-1 0,-1-2 0,0-2 0,-1-1 0,-56 3 0,-195-8 0,39-3 0,27 23 0,175-16 0,-103 23 0,17-3 0,92-22 0,-55-2 0,64-4 0,1 2 0,0 2 0,-52 10 0,-160 35 0,119-26 0,64-8 0,36-7 0,0-2 0,-44 4 0,-12-8 0,48-1 0,-1 0 0,1 3 0,1 0 0,-35 9 0,56-6 0,20-3 0,26-1 0,78-9 0,114-23 0,-160 20 0,447-76 0,-84 13 0,-371 64 0,0-3 0,-1-2 0,71-28 0,-63 11 0,96-61 0,-50 26 0,-48 29 0,-18 10 0,57-24 0,-85 44 0,1 0 0,0 2 0,1 0 0,-1 1 0,1 1 0,36-2 0,-24 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26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351 188 24575,'34'-2'0,"0"-1"0,55-14 0,0 1 0,269-10 0,2 26 0,-153 1 0,-148-4 0,-1-3 0,0-2 0,66-19 0,-105 22 0,168-28 0,-98 17 0,1 3 0,108 0 0,847 14 0,-1015 1 0,0 2 0,-1 1 0,0 1 0,0 1 0,34 14 0,64 15 0,-102-30 0,1 2 0,32 15 0,-33-13 0,1 0 0,39 8 0,8-5 0,1-4 0,130 0 0,-180-9 0,-7-1 0,0 1 0,1 0 0,-1 2 0,32 6 0,-44-7 0,0 1 0,0 0 0,0 0 0,-1 0 0,1 1 0,-1-1 0,1 1 0,-1 0 0,0 1 0,0-1 0,-1 1 0,1-1 0,-1 1 0,1 0 0,-1 1 0,-1-1 0,1 0 0,0 1 0,-1-1 0,3 11 0,1 8 0,-2 0 0,0 0 0,-2 1 0,0-1 0,-2 1 0,-4 46 0,0-3 0,5-53 0,-2-1 0,1 0 0,-2 0 0,0 0 0,0-1 0,-1 1 0,-1 0 0,0-1 0,-11 23 0,8-24 0,0 0 0,0-1 0,-1 0 0,-1 0 0,0-1 0,0 0 0,-1-1 0,0 0 0,0-1 0,-1 0 0,0 0 0,0-1 0,-18 7 0,8-5 0,0-1 0,-1 0 0,0-2 0,0 0 0,0-2 0,-42 2 0,33-2 0,-1 1 0,1 1 0,-40 12 0,48-11 0,-49 13 0,38-9 0,0-1 0,0-2 0,-70 6 0,-418-13 0,222-2 0,-1697 2 0,1976-1 0,1-2 0,0 0 0,0-2 0,1 0 0,-26-10 0,-37-9 0,-65-18 0,-21-4 0,147 41 0,1-1 0,0-1 0,1-1 0,0-1 0,0 0 0,1-1 0,-30-22 0,-21-7 0,51 30 0,-1-1 0,2-1 0,-1 0 0,-19-18 0,34 26 0,0-1 0,0 1 0,0-1 0,0 0 0,1 0 0,-1 0 0,1-1 0,0 1 0,1 0 0,-1-1 0,1 1 0,-1-1 0,1 0 0,1 1 0,-1-1 0,1 0 0,0 0 0,0 1 0,0-1 0,0 0 0,1 0 0,0 1 0,0-1 0,0 1 0,3-7 0,0 1 0,1-1 0,0 1 0,0 0 0,1 0 0,0 1 0,1-1 0,0 1 0,1 1 0,10-11 0,10-6 0,2 1 0,33-22 0,-49 38 0,1 0 0,-1 0 0,2 2 0,-1 0 0,1 0 0,0 2 0,21-4 0,-29 6 0,197-23 0,-177 24 0,0 1 0,0 2 0,-1 0 0,1 2 0,37 10 0,35 15 0,-41-10 0,1-2 0,0-4 0,119 12 0,167-25 0,-143-2 0,-147 0 0,66-13 0,-64 7 0,61 0 0,1050 7 0,-515 3 0,-630 0 0,0 1 0,0 1 0,-1 1 0,1 2 0,-2 0 0,1 1 0,-1 1 0,27 15 0,-22-12 0,-19-9 0,-1 0 0,1 1 0,-1 0 0,0 0 0,0 0 0,8 7 0,-13-9 0,0 1 0,-1-1 0,1 0 0,0 1 0,-1-1 0,1 1 0,-1-1 0,0 1 0,0 0 0,0 0 0,0-1 0,-1 1 0,1 0 0,-1 0 0,1 0 0,-1 0 0,0 0 0,0-1 0,0 1 0,-1 0 0,1 0 0,-2 3 0,2-1 0,-1-1 0,-1 1 0,1-1 0,-1 0 0,0 0 0,1 0 0,-2 0 0,1 0 0,0 0 0,-1-1 0,0 1 0,0-1 0,0 1 0,-5 3 0,2-3 0,0 0 0,0 0 0,0 0 0,-1-1 0,0 0 0,1 0 0,-1-1 0,-9 2 0,-10 1 0,-1-2 0,0-1 0,-48-2 0,59 0 0,-7 1 0,-1 1 0,-41 8 0,37-4 0,-36 1 0,-282-4 0,179-5 0,138 4 0,0 0 0,-34 9 0,29-4 0,-41 1 0,-437-5 0,264-5 0,148 3 0,-111-3 0,100-11 0,-48-3 0,-117-4 0,142 8 0,-151-34 0,208 29 0,0 4 0,-142-7 0,-54 23 0,346-4 0,17 0 0,135 15 0,79 9 0,3-24 0,-115-1 0,115 4 0,299-5 0,-181-28 0,-404 29 0,-49-2 0,15 3 0,-435-55 0,90 10 0,267 37-1365,16 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7:56:27.4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68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11.png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13.png"/><Relationship Id="rId4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619" y="65235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ARM Assembly Language: Basics and Programming Techniques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0216E6-6148-8BAB-84A1-827C450B5D17}"/>
                  </a:ext>
                </a:extLst>
              </p14:cNvPr>
              <p14:cNvContentPartPr/>
              <p14:nvPr/>
            </p14:nvContentPartPr>
            <p14:xfrm>
              <a:off x="12889238" y="7816083"/>
              <a:ext cx="1675800" cy="347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0216E6-6148-8BAB-84A1-827C450B5D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598" y="7753083"/>
                <a:ext cx="1801440" cy="4734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3C6FF61-0F59-E7E9-FDC5-C4CCB838E76C}"/>
              </a:ext>
            </a:extLst>
          </p:cNvPr>
          <p:cNvSpPr txBox="1"/>
          <p:nvPr/>
        </p:nvSpPr>
        <p:spPr>
          <a:xfrm>
            <a:off x="6188926" y="3458880"/>
            <a:ext cx="79619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assembly language is a low-level programming language that provides direct control over a processor's hardware. It's particularly useful for tasks requiring high performance, small memory footprint, or direct hardware interaction.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C27AE-8D76-6056-3A89-C1C2F12BF9DD}"/>
              </a:ext>
            </a:extLst>
          </p:cNvPr>
          <p:cNvSpPr txBox="1"/>
          <p:nvPr/>
        </p:nvSpPr>
        <p:spPr>
          <a:xfrm>
            <a:off x="11554894" y="6465876"/>
            <a:ext cx="7359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5982F-3050-4B32-72BC-6461FC242AE9}"/>
              </a:ext>
            </a:extLst>
          </p:cNvPr>
          <p:cNvSpPr txBox="1"/>
          <p:nvPr/>
        </p:nvSpPr>
        <p:spPr>
          <a:xfrm>
            <a:off x="12112943" y="7090352"/>
            <a:ext cx="9412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A04E31-F399-5E5D-CEFF-DE0FB1C7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89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8911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Introduction to ARM Architecture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3099" y="5116949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RISC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ARM architecture follows a Reduced Instruction Set Computer (RISC) design, providing efficient and streamlined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7339" y="5116949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3334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Low Power Consumption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ARM processors are renowned for their energy-efficient operation, making them ideal for mobile and embedded systems.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6701" y="5116949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932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Widespread Adoption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ARM architecture is ubiquitous, powering a vast array of devices, from smartphones to industrial controllers.</a:t>
            </a:r>
            <a:endParaRPr lang="en-US" sz="17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D871A9-B4D5-4EC0-9DF1-0D55FA2B7F7D}"/>
              </a:ext>
            </a:extLst>
          </p:cNvPr>
          <p:cNvGrpSpPr/>
          <p:nvPr/>
        </p:nvGrpSpPr>
        <p:grpSpPr>
          <a:xfrm>
            <a:off x="12911918" y="7827603"/>
            <a:ext cx="1586520" cy="292680"/>
            <a:chOff x="12911918" y="7827603"/>
            <a:chExt cx="15865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80987-3BA5-C058-080A-0C2A04907A30}"/>
                    </a:ext>
                  </a:extLst>
                </p14:cNvPr>
                <p14:cNvContentPartPr/>
                <p14:nvPr/>
              </p14:nvContentPartPr>
              <p14:xfrm>
                <a:off x="12911918" y="7827603"/>
                <a:ext cx="1586520" cy="29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80987-3BA5-C058-080A-0C2A04907A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48918" y="7764603"/>
                  <a:ext cx="17121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94E306-2ACC-D991-3F1E-576C21ACF26D}"/>
                    </a:ext>
                  </a:extLst>
                </p14:cNvPr>
                <p14:cNvContentPartPr/>
                <p14:nvPr/>
              </p14:nvContentPartPr>
              <p14:xfrm>
                <a:off x="13682318" y="800652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94E306-2ACC-D991-3F1E-576C21ACF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19678" y="79435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6744" y="852681"/>
            <a:ext cx="11230558" cy="127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Instruction Set and Addressing Modes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Instruction Set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ARM instruction set comprises a comprehensive collection of data-processing, memory access, and control transfer instructions.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41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Addressing Modes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ARM supports various addressing modes, including immediate, register-based, and PC-relative, providing flexibility in memory access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Instruction Encoding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ARM instructions are encoded in a compact 32-bit format, optimizing for code density and efficient memory utilization.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DD4117-348F-6CF7-D8EA-F000D4B923BC}"/>
              </a:ext>
            </a:extLst>
          </p:cNvPr>
          <p:cNvGrpSpPr/>
          <p:nvPr/>
        </p:nvGrpSpPr>
        <p:grpSpPr>
          <a:xfrm>
            <a:off x="12819038" y="7766043"/>
            <a:ext cx="1680480" cy="330480"/>
            <a:chOff x="12819038" y="7766043"/>
            <a:chExt cx="16804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8860B8-0492-1B91-8696-340B6B6959AB}"/>
                    </a:ext>
                  </a:extLst>
                </p14:cNvPr>
                <p14:cNvContentPartPr/>
                <p14:nvPr/>
              </p14:nvContentPartPr>
              <p14:xfrm>
                <a:off x="12819038" y="7766043"/>
                <a:ext cx="1680480" cy="330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8860B8-0492-1B91-8696-340B6B6959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756038" y="7703043"/>
                  <a:ext cx="18061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860080-2E27-0C0C-828A-C3572D98151E}"/>
                    </a:ext>
                  </a:extLst>
                </p14:cNvPr>
                <p14:cNvContentPartPr/>
                <p14:nvPr/>
              </p14:nvContentPartPr>
              <p14:xfrm>
                <a:off x="13660358" y="790572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860080-2E27-0C0C-828A-C3572D9815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97358" y="78430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6169A7-EFBC-19A2-A4EF-F16609C3ADE0}"/>
                    </a:ext>
                  </a:extLst>
                </p14:cNvPr>
                <p14:cNvContentPartPr/>
                <p14:nvPr/>
              </p14:nvContentPartPr>
              <p14:xfrm>
                <a:off x="13660358" y="7905723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6169A7-EFBC-19A2-A4EF-F16609C3AD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97358" y="78430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7C0ED8-1113-7A1F-0EB1-F158C4395BB4}"/>
                  </a:ext>
                </a:extLst>
              </p14:cNvPr>
              <p14:cNvContentPartPr/>
              <p14:nvPr/>
            </p14:nvContentPartPr>
            <p14:xfrm>
              <a:off x="12923438" y="7637523"/>
              <a:ext cx="1557720" cy="50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7C0ED8-1113-7A1F-0EB1-F158C4395B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0798" y="7574883"/>
                <a:ext cx="1683360" cy="631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96F914D-A2D4-20E7-7BA5-2D1D1E6A71F3}"/>
              </a:ext>
            </a:extLst>
          </p:cNvPr>
          <p:cNvSpPr txBox="1"/>
          <p:nvPr/>
        </p:nvSpPr>
        <p:spPr>
          <a:xfrm>
            <a:off x="1059366" y="1193180"/>
            <a:ext cx="116864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Registers: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ARM has 16 main general-purpose registers (R0-R15), where: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R0-R12: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General-purpose registers.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(SP):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Stack pointer, pointing to the current top of the stack.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R14 (LR):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Link register, which stores the return address for function calls.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R15 (PC):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Program counter, holding the address of the next instruction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502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Register Organization and Memory Hierarchy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29507" y="2224207"/>
            <a:ext cx="22860" cy="5415677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55309" y="2687122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03705" y="2461379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79679" y="2540437"/>
            <a:ext cx="12239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0963" y="2435066"/>
            <a:ext cx="33644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General-Purpose Registers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09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ARM provides a rich set of general-purpose registers for data storage and manipulation.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309" y="4450199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03705" y="4224457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52771" y="4303514"/>
            <a:ext cx="17621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0963" y="4198144"/>
            <a:ext cx="329707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Special-Purpose Registers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0963" y="4654034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ARM architecture defines a number of special-purpose registers for control, status, and program flow management.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309" y="6213277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3705" y="5987534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49318" y="6066592"/>
            <a:ext cx="1831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0963" y="5961221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Memory Hierarchy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0963" y="6417112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ARM processors employ a multi-level memory hierarchy, including registers, cache, and main memory, optimizing performance and efficiency.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047B5AF-A480-8508-119B-F1EF8A999B63}"/>
                  </a:ext>
                </a:extLst>
              </p14:cNvPr>
              <p14:cNvContentPartPr/>
              <p14:nvPr/>
            </p14:nvContentPartPr>
            <p14:xfrm>
              <a:off x="12831278" y="7794123"/>
              <a:ext cx="1657800" cy="347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047B5AF-A480-8508-119B-F1EF8A999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8638" y="7731483"/>
                <a:ext cx="178344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C111851-00E9-6ED3-B4BE-446942B7E5D9}"/>
              </a:ext>
            </a:extLst>
          </p:cNvPr>
          <p:cNvGrpSpPr/>
          <p:nvPr/>
        </p:nvGrpSpPr>
        <p:grpSpPr>
          <a:xfrm>
            <a:off x="14206478" y="6378603"/>
            <a:ext cx="360" cy="360"/>
            <a:chOff x="14206478" y="637860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5BE07-DD5C-FCCB-1F7F-44D27C5DA97F}"/>
                    </a:ext>
                  </a:extLst>
                </p14:cNvPr>
                <p14:cNvContentPartPr/>
                <p14:nvPr/>
              </p14:nvContentPartPr>
              <p14:xfrm>
                <a:off x="14206478" y="6378603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5BE07-DD5C-FCCB-1F7F-44D27C5DA9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43838" y="6315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630193-04C8-9C58-058C-82E691D98174}"/>
                    </a:ext>
                  </a:extLst>
                </p14:cNvPr>
                <p14:cNvContentPartPr/>
                <p14:nvPr/>
              </p14:nvContentPartPr>
              <p14:xfrm>
                <a:off x="14206478" y="637860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630193-04C8-9C58-058C-82E691D981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43838" y="6315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927497"/>
            <a:ext cx="728138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C6B4EDC-20F9-3A85-FB72-93E5255FF230}"/>
                  </a:ext>
                </a:extLst>
              </p14:cNvPr>
              <p14:cNvContentPartPr/>
              <p14:nvPr/>
            </p14:nvContentPartPr>
            <p14:xfrm>
              <a:off x="12887798" y="7803483"/>
              <a:ext cx="1610280" cy="31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C6B4EDC-20F9-3A85-FB72-93E5255FF2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5158" y="7740843"/>
                <a:ext cx="17359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1AA865D-36B3-3664-2520-8ADDD8E0C81C}"/>
                  </a:ext>
                </a:extLst>
              </p14:cNvPr>
              <p14:cNvContentPartPr/>
              <p14:nvPr/>
            </p14:nvContentPartPr>
            <p14:xfrm>
              <a:off x="13213958" y="797268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1AA865D-36B3-3664-2520-8ADDD8E0C8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1318" y="791004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70B0A9-4107-F515-F5BA-E4C3571B34E6}"/>
                  </a:ext>
                </a:extLst>
              </p14:cNvPr>
              <p14:cNvContentPartPr/>
              <p14:nvPr/>
            </p14:nvContentPartPr>
            <p14:xfrm>
              <a:off x="13213958" y="797268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70B0A9-4107-F515-F5BA-E4C3571B34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1318" y="791004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86ABAA1-365A-5AE3-66D0-616D84EA7EDF}"/>
              </a:ext>
            </a:extLst>
          </p:cNvPr>
          <p:cNvSpPr txBox="1"/>
          <p:nvPr/>
        </p:nvSpPr>
        <p:spPr>
          <a:xfrm>
            <a:off x="5715000" y="1090115"/>
            <a:ext cx="73263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fundamental operations that the processor can perform. Some common ARM instructions include: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instructions: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Arithmetic (ADD, SUB, MUL), logical (AND, OR, XOR), comparison (CMP), and move (MOV)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Load/Store instructions: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LDR (load register), STR (store register)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instructions: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B (branch), BL (branch and link), BX (branch exchange)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flow instructions: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Conditional execution, loops, and function calls.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89174" y="139504"/>
            <a:ext cx="7556421" cy="989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Programming Techniques 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44B4D2-71C0-76F5-9B4A-778F70DE93FE}"/>
                  </a:ext>
                </a:extLst>
              </p14:cNvPr>
              <p14:cNvContentPartPr/>
              <p14:nvPr/>
            </p14:nvContentPartPr>
            <p14:xfrm>
              <a:off x="12849638" y="7815723"/>
              <a:ext cx="1649880" cy="325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44B4D2-71C0-76F5-9B4A-778F70DE93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6998" y="7752723"/>
                <a:ext cx="1775520" cy="4514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D67D117-DE9E-1D94-3E0E-B223A23B0921}"/>
              </a:ext>
            </a:extLst>
          </p:cNvPr>
          <p:cNvSpPr txBox="1"/>
          <p:nvPr/>
        </p:nvSpPr>
        <p:spPr>
          <a:xfrm>
            <a:off x="6100353" y="4114801"/>
            <a:ext cx="70016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Subroutines in ARM are written using BL to branch with a link, and BX LR to return: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my_function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;Call the subroutine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;Continue main code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my_function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Subroutine code here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BX LR 		; Return from subroutine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0890DF-AC9D-DCF3-3E90-A8B69A136959}"/>
              </a:ext>
            </a:extLst>
          </p:cNvPr>
          <p:cNvSpPr txBox="1"/>
          <p:nvPr/>
        </p:nvSpPr>
        <p:spPr>
          <a:xfrm>
            <a:off x="5919245" y="1532670"/>
            <a:ext cx="73263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loop in ARM assembly is created using labels and conditional branches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MOV R0, #10 	; Initialize counter to 10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loop: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SUBS R0, R0, #1 ; Decrement counter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BNE loop 	; If counter not zero, branch back to loop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E8CD3E-A889-02EB-0CA0-87B46590ABF3}"/>
              </a:ext>
            </a:extLst>
          </p:cNvPr>
          <p:cNvSpPr txBox="1"/>
          <p:nvPr/>
        </p:nvSpPr>
        <p:spPr>
          <a:xfrm>
            <a:off x="2815389" y="1708484"/>
            <a:ext cx="70384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stack is essential for storing temporary values, especially for recursive calls and local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uses PUSH and POP:</a:t>
            </a:r>
          </a:p>
          <a:p>
            <a:pPr algn="just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{R0, R1} 	;Save R0 and R1 on the stack 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Perform operations 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 {R0, R1} 	; Restore R0 and R1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CE0048-0A43-EE88-778A-8D3429EB2BBB}"/>
                  </a:ext>
                </a:extLst>
              </p14:cNvPr>
              <p14:cNvContentPartPr/>
              <p14:nvPr/>
            </p14:nvContentPartPr>
            <p14:xfrm>
              <a:off x="12888878" y="7703763"/>
              <a:ext cx="1586520" cy="58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CE0048-0A43-EE88-778A-8D3429EB2B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6238" y="7641123"/>
                <a:ext cx="1712160" cy="7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80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650" y="10694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Conclusion: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63111" y="2487044"/>
            <a:ext cx="8082581" cy="2081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mastering these fundamental concepts and techniques, you can effectively write ARM assembly code for a wide range of applications, from embedded systems to high-performance computing.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623</Words>
  <Application>Microsoft Office PowerPoint</Application>
  <PresentationFormat>Custom</PresentationFormat>
  <Paragraphs>82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Arial</vt:lpstr>
      <vt:lpstr>Times New Roman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manasa sanikommu</cp:lastModifiedBy>
  <cp:revision>6</cp:revision>
  <dcterms:created xsi:type="dcterms:W3CDTF">2024-11-06T07:50:28Z</dcterms:created>
  <dcterms:modified xsi:type="dcterms:W3CDTF">2024-11-06T09:06:10Z</dcterms:modified>
</cp:coreProperties>
</file>